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09" r:id="rId3"/>
    <p:sldId id="1015" r:id="rId4"/>
    <p:sldId id="1016" r:id="rId5"/>
    <p:sldId id="1017" r:id="rId6"/>
    <p:sldId id="1011" r:id="rId7"/>
    <p:sldId id="1014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nn-NO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I like sport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WRITING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主题写作提优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主题分析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同学们，本单元我们学习了一些关于运动的词汇，如：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basketball/football/ping-pong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等。我们还学习了如何询问他人、介绍和谈论自己喜爱的运动。请同学们运用本单元所学的知识，介绍你所喜爱的运动吧。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思路点拨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JG4X.eps" descr="id:214749715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4144" y="1484784"/>
            <a:ext cx="11350985" cy="345638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719262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佳作</a:t>
            </a:r>
            <a:r>
              <a:rPr lang="zh-CN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欣赏</a:t>
            </a:r>
            <a:endParaRPr lang="en-US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 is </a:t>
            </a:r>
            <a:r>
              <a:rPr lang="en-US" altLang="zh-CN" u="wavy" dirty="0" err="1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en-US" altLang="zh-CN" u="wavy" dirty="0" err="1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wavy" dirty="0" err="1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</a:t>
            </a:r>
            <a:r>
              <a:rPr lang="en-US" altLang="zh-CN" u="wavy" dirty="0" err="1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en-US" altLang="zh-CN" u="wavy" dirty="0" err="1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good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wavy" dirty="0" err="1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 on Friday 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wavy" dirty="0" err="1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 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swim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wavy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like swimming</a:t>
            </a:r>
            <a:r>
              <a:rPr lang="zh-CN" altLang="zh-CN" u="wavy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14117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首句直切主题</a:t>
            </a:r>
            <a:r>
              <a:rPr lang="zh-CN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清晰明了。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句式多变</a:t>
            </a:r>
            <a:r>
              <a:rPr lang="zh-CN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使文章生动。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问句结尾</a:t>
            </a:r>
            <a:r>
              <a:rPr lang="zh-CN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首尾呼应。</a:t>
            </a:r>
            <a:endParaRPr lang="en-US" altLang="zh-CN" dirty="0" smtClean="0">
              <a:solidFill>
                <a:srgbClr val="634198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小鼓r.tif" descr="id:214749388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4221162"/>
            <a:ext cx="39116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小鼓r.tif" descr="id:214749388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4914215"/>
            <a:ext cx="39116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小鼓r.tif" descr="id:214749388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5544869"/>
            <a:ext cx="39116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424588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小试身手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你喜欢什么运动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为什么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先画一画你喜欢的运动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再写一写。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1401" y="2132856"/>
            <a:ext cx="9307611" cy="2877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92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1424"/>
            <a:ext cx="11485848" cy="2677656"/>
          </a:xfrm>
          <a:ln w="19050">
            <a:solidFill>
              <a:schemeClr val="tx1"/>
            </a:solidFill>
          </a:ln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42006" y="2029860"/>
            <a:ext cx="1126982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playing football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good for me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play it on Wednesday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play it with my brother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play well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want to play football with 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仅供参考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323987"/>
          </a:xfrm>
          <a:solidFill>
            <a:srgbClr val="E8F6FD"/>
          </a:solidFill>
          <a:ln>
            <a:solidFill>
              <a:srgbClr val="E8F6FD"/>
            </a:solidFill>
          </a:ln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介绍自己喜爱的运动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介绍自己喜欢的运动时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可以先用思维导图的形式构思好开头和结尾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梳理主体部分从哪些方面去写。比如开头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主体部分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结尾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/Do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1268760"/>
            <a:ext cx="1449421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272</Words>
  <Application>Microsoft Office PowerPoint</Application>
  <PresentationFormat>自定义</PresentationFormat>
  <Paragraphs>20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357</cp:revision>
  <dcterms:created xsi:type="dcterms:W3CDTF">2020-11-06T05:24:00Z</dcterms:created>
  <dcterms:modified xsi:type="dcterms:W3CDTF">2025-06-24T02:01:24Z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